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FB4CC-46D0-431E-8A05-2C1377C5F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3ADC54-6F53-4E79-9B22-AFD7BD6C3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9FD1D9-E3A7-4CE7-9C12-A15C3D2E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BB32AB-7EB1-4651-98C8-C92660EA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91485D-0770-4FB3-9C00-E1EECF2F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541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BCC26-3766-4E63-891F-049814F5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41F665-6AC3-4226-B36F-FD6C3C6A6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36F974-A00C-4268-ABB6-F903D549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A52C06-6556-4712-A659-EEBA9058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E3D9A0-2AA4-4941-BED6-A5429BCC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7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09533C3-A2A1-4A6D-B6AC-A769008755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B11A4C-7C36-48F9-A5CE-C7693B51C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31A2F5-37DF-414F-8C95-2C7A94EA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89450F-1617-4EF2-8EED-CB77EA5F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A98DA6-CC38-45F8-91B6-085DA1C7F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404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F77505-FC50-4899-BCDF-87654A1C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3AEBE-5142-44AF-8D13-301ACBEB5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E5CC52-2A5F-486A-87E2-9B9FC83D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7997CE-CD56-40B9-AB4F-1164A552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3FE7AA-87A9-4A60-993A-919535C4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7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D86050-306B-4454-8D97-1936EF1C8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8369F3-BC7F-4443-BED5-08A677086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7F0EB1-A6FC-457F-8BB6-18A3D86A4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138524-4EEF-4042-936C-B685E97D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B91478-5A8D-4849-9A92-5F33D83A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53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C8A4D-F570-415D-B014-FB1C388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0DC5CA-8BAC-4C62-A8E9-DF3C110B3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689D5D-2D2C-4D92-985B-2B97B50FA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75235E-1024-4D5F-9403-1BE15307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31CDEB-32AA-4EA6-AA6B-397BF6F4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BA9544-8611-4B6F-8B1B-3D26FE93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75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1BC30-6ED2-4E91-BA29-2CE75BD0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5DA744-3493-4A46-AED4-39028B60E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CCEE6D-6567-4B9F-A8A4-1A3DAC15F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C05DDE-78D3-4AC9-A80B-53A09E7A0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79FE6A-7587-49F8-B53D-4E028AD3D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3AF0BFB-1914-46C9-9D6E-B6D0D92F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B24EF22-A180-4131-92D1-1F5672C4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ACD47C2-F1F7-4333-A108-B2B508DA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418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5960F-2403-4F42-999E-6AE6A01E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0D5D36-81DD-4701-9D42-CCB1BB7D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09402F-BE9B-4B87-8E2C-C56F8DFC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75CE36-B66C-471E-BDAC-7D652B2F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1702B97-8BD8-459D-A7F1-8215CCB1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8E407F4-BEE2-452C-864B-B91C7842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3D2779-7C41-42C2-92E9-37AE7324B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92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AD832-B8DD-4E90-B932-8BCBB6E5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FC530-B803-49C3-A502-AEC20F017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708B83-E1A9-4058-811B-160866449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E8381F-F850-4F7B-B0C1-04EF526CC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07D08C6-DF17-4D13-A54B-9080E6C2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116BD7-4953-456C-8FB6-B2AB7EEC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566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759A4-2D36-4A42-9157-4F154B928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16B20FB-2A57-4787-9D93-4599DF40B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BB6626-B79E-4175-8422-12C0E73A8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5912FE-F788-4F68-964C-9E500E24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862AA1-8E97-4544-84AF-F9C73E99B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88F36F-7A00-4089-8247-8D104BA3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38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D2BD99D-DC0D-489F-BAE4-239957C5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A93470-439D-4F2E-83E1-7832E568E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CAFDE7-AC74-4316-9EAC-435FBE2C8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2CCED-9BEE-48A4-A880-2E27D2F59A44}" type="datetimeFigureOut">
              <a:rPr lang="de-DE" smtClean="0"/>
              <a:t>06.08.2017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A6603A-2BAE-4DE0-A457-FF020F773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932489-459B-4B4E-857B-29FA5B037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C3E39-89D4-45BD-B943-B95B13C875E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006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96851-1F63-43EF-947D-5CC27C32D6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Intra</a:t>
            </a:r>
            <a:br>
              <a:rPr lang="de-DE" dirty="0"/>
            </a:br>
            <a:r>
              <a:rPr lang="de-DE" dirty="0"/>
              <a:t>Hoof-fit</a:t>
            </a:r>
            <a:br>
              <a:rPr lang="de-DE" dirty="0"/>
            </a:br>
            <a:r>
              <a:rPr lang="de-DE" dirty="0"/>
              <a:t>Gel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A0379C2-354F-465B-B38B-7E7D071BB5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Versuch zur Mortellarobekämpfung</a:t>
            </a:r>
          </a:p>
          <a:p>
            <a:r>
              <a:rPr lang="de-DE" dirty="0"/>
              <a:t>08/2017</a:t>
            </a:r>
          </a:p>
        </p:txBody>
      </p:sp>
    </p:spTree>
    <p:extLst>
      <p:ext uri="{BB962C8B-B14F-4D97-AF65-F5344CB8AC3E}">
        <p14:creationId xmlns:p14="http://schemas.microsoft.com/office/powerpoint/2010/main" val="45086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34F1DD-6855-4680-A5FC-EA218286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200" dirty="0"/>
              <a:t>- Diagnose am 27.07.2017 Limax entzündet mit einem Mortellaro DDM2, bei Berührung starke Schmerzen. Verband mit Hoof-fit Gel angelegt.</a:t>
            </a:r>
            <a:br>
              <a:rPr lang="de-DE" sz="2200" dirty="0"/>
            </a:br>
            <a:r>
              <a:rPr lang="de-DE" sz="2200" dirty="0"/>
              <a:t>- Diagnose am 03.08.2017 der Limax ist abgeschwollen mit einem Mortellaro DDM1, bei Berührung geringes Schmerzempfinden. Verband mit Hoof-fit Gel angelegt.</a:t>
            </a:r>
            <a:br>
              <a:rPr lang="de-DE" sz="2200" dirty="0"/>
            </a:br>
            <a:r>
              <a:rPr lang="de-DE" sz="2200" dirty="0"/>
              <a:t>- Fazit. Für eine Woche guter Heilungsverlauf. Kuh zeigt kaum noch Lahmheit.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B8E263-A06B-4004-B477-EB6D3BE3D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A388D2E9-D417-4035-BEAA-4ABF20B3F0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1690688"/>
            <a:ext cx="5157787" cy="4498975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2B3E83-CE68-42BA-80A9-ECC26287F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1FA5AEB3-5BBB-4695-8525-8F5962F3CD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6994" y="1261271"/>
            <a:ext cx="4498973" cy="5357814"/>
          </a:xfrm>
        </p:spPr>
      </p:pic>
    </p:spTree>
    <p:extLst>
      <p:ext uri="{BB962C8B-B14F-4D97-AF65-F5344CB8AC3E}">
        <p14:creationId xmlns:p14="http://schemas.microsoft.com/office/powerpoint/2010/main" val="901932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77F55-0202-47F2-9FB4-057175E1D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- Diagnose am 27.07.2017 chronisches Mortellaro mit einem neuen Mortellaro oben drauf DDM4.1. Bei Berührung Schmerzempfinden. Verband mit Hoof-fit Gel angelegt.</a:t>
            </a:r>
            <a:br>
              <a:rPr lang="de-DE" sz="2000" dirty="0"/>
            </a:br>
            <a:r>
              <a:rPr lang="de-DE" sz="2000" dirty="0"/>
              <a:t>- Diagnose am 03.08.2017 DDM0 Mortellaro vollständig abgeheilt. Bildung neuer gesunder Haut</a:t>
            </a:r>
            <a:br>
              <a:rPr lang="de-DE" sz="2000" dirty="0"/>
            </a:br>
            <a:r>
              <a:rPr lang="de-DE" sz="2000" dirty="0"/>
              <a:t>- Fazit. Für eine Woche super Ergebnis. Kuh zeigt keine Lahmheit mehr.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1BC682-749F-4538-B937-393ED1E20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EE02C46-CFA3-442B-8E7B-8895F27030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1690688"/>
            <a:ext cx="5157786" cy="4498975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CB388B-A16A-4FE5-80AA-E0709E31E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8E67553-B1F4-449D-BB04-F99699E06E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5" y="1690688"/>
            <a:ext cx="5357813" cy="4498975"/>
          </a:xfrm>
        </p:spPr>
      </p:pic>
    </p:spTree>
    <p:extLst>
      <p:ext uri="{BB962C8B-B14F-4D97-AF65-F5344CB8AC3E}">
        <p14:creationId xmlns:p14="http://schemas.microsoft.com/office/powerpoint/2010/main" val="354896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054D3-55C1-4673-A31A-9ABCAEAF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000" dirty="0"/>
              <a:t>- Diagnose am 27.07.2017 DDM2 akutes Mortellaro mit mehr als 2 cm Durchmesser. Sehr starkes Schmerzempfinden (Kuh lief nur auf den Klauenspitzen), starke Lahmheit. Verband mit Hoof-fit Gel angelegt.</a:t>
            </a:r>
            <a:br>
              <a:rPr lang="de-DE" sz="2000" dirty="0"/>
            </a:br>
            <a:r>
              <a:rPr lang="de-DE" sz="2000" dirty="0"/>
              <a:t>- Diagnose am 03.08.2017 DDM3 Mortellaro in Abheilung. Kuh zeigte weder Schmerzempfinden, noch Lahmheit, keine Nachbehandlung nötig.</a:t>
            </a:r>
            <a:br>
              <a:rPr lang="de-DE" sz="2000" dirty="0"/>
            </a:br>
            <a:r>
              <a:rPr lang="de-DE" sz="2000" dirty="0"/>
              <a:t>- Fazit. Besser geht es nicht.</a:t>
            </a:r>
            <a:br>
              <a:rPr lang="de-DE" sz="2000" dirty="0"/>
            </a:br>
            <a:endParaRPr lang="de-DE" sz="20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A27BD6-4CF7-4E0F-B742-992BA4A46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3D805EA-ADBC-4D5C-B822-296C9351CC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1690688"/>
            <a:ext cx="5157786" cy="4498975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77C352-63AC-437C-AFE7-1BB86A068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EB07FC5-02A7-40EB-8FB6-82E9ECA8B5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5" y="1681163"/>
            <a:ext cx="5357813" cy="4508500"/>
          </a:xfrm>
        </p:spPr>
      </p:pic>
    </p:spTree>
    <p:extLst>
      <p:ext uri="{BB962C8B-B14F-4D97-AF65-F5344CB8AC3E}">
        <p14:creationId xmlns:p14="http://schemas.microsoft.com/office/powerpoint/2010/main" val="330830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7F569-D473-497C-82A3-09CC1764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000" dirty="0"/>
              <a:t>- Diagnose am 27.07.2017 DDM4.1 Mortellaro im hinteren Zwischenklauenbereich. Ist nur mit Spreizzange erkennbar, starkes Schmerzempfinden beim Gehen der Kuh. Die Schwierigkeit besteht im richtigen Aufbringen des Mittels. Verband mit Hoof-fit Gel angelegt.</a:t>
            </a:r>
            <a:br>
              <a:rPr lang="de-DE" sz="2000" dirty="0"/>
            </a:br>
            <a:r>
              <a:rPr lang="de-DE" sz="2000" dirty="0"/>
              <a:t>- Diagnose am 03.08.2017 DDM3 Mortellaro in Abheilung (auch im schwer zugänglichen Bereich). Kuh zeigt keine erkennbare Lahmheit, keine Nachbehandlung nötig.</a:t>
            </a:r>
            <a:br>
              <a:rPr lang="de-DE" sz="2000" dirty="0"/>
            </a:br>
            <a:r>
              <a:rPr lang="de-DE" sz="2000" dirty="0"/>
              <a:t>- Fazit. Sehr gutes Ergebnis für diese schwer zugängliche Stelle bedingt durch die Konsistenz des Mittels.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5D420F-9C74-4CE6-BE57-8CEE3D915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996462F-16E2-4615-865B-51457D979A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855304"/>
            <a:ext cx="5332411" cy="4334359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AF7A40-8C9F-4EFD-96B5-0EF8FF2A4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1FC09151-BED5-4CB7-A171-D3216CE979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55303"/>
            <a:ext cx="5183189" cy="4334359"/>
          </a:xfrm>
        </p:spPr>
      </p:pic>
    </p:spTree>
    <p:extLst>
      <p:ext uri="{BB962C8B-B14F-4D97-AF65-F5344CB8AC3E}">
        <p14:creationId xmlns:p14="http://schemas.microsoft.com/office/powerpoint/2010/main" val="10168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299BBAB-1454-49CD-958D-80D21E78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12823"/>
          </a:xfrm>
        </p:spPr>
        <p:txBody>
          <a:bodyPr>
            <a:normAutofit/>
          </a:bodyPr>
          <a:lstStyle/>
          <a:p>
            <a:r>
              <a:rPr lang="de-DE" sz="2400" dirty="0"/>
              <a:t>Das Ergebnis dieser kleinen Untersuchung ist, dass sich Hoof-fit Gel sehr gut zur Mortellarobekämpfung in allen Stadien eignet. 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Voraussetzung ist ein gut angelegter Verband, der eine Woche hält. 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Hoof-fit Gel besitzt eine sehr gute Konsistenz zum Auftragen. 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Gerd Gräubig</a:t>
            </a:r>
            <a:br>
              <a:rPr lang="de-DE" sz="2400"/>
            </a:br>
            <a:r>
              <a:rPr lang="de-DE" sz="2400"/>
              <a:t>Fachagrarwirt </a:t>
            </a:r>
            <a:r>
              <a:rPr lang="de-DE" sz="2400" dirty="0"/>
              <a:t>Klauenpflege und Instrukteur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r>
              <a:rPr lang="de-DE" sz="2400" dirty="0" err="1"/>
              <a:t>Wurschen</a:t>
            </a:r>
            <a:r>
              <a:rPr lang="de-DE" sz="2400" dirty="0"/>
              <a:t> 05.08.2017</a:t>
            </a:r>
          </a:p>
        </p:txBody>
      </p:sp>
    </p:spTree>
    <p:extLst>
      <p:ext uri="{BB962C8B-B14F-4D97-AF65-F5344CB8AC3E}">
        <p14:creationId xmlns:p14="http://schemas.microsoft.com/office/powerpoint/2010/main" val="2346875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Breitbild</PresentationFormat>
  <Paragraphs>8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</vt:lpstr>
      <vt:lpstr>Intra Hoof-fit Gel</vt:lpstr>
      <vt:lpstr>- Diagnose am 27.07.2017 Limax entzündet mit einem Mortellaro DDM2, bei Berührung starke Schmerzen. Verband mit Hoof-fit Gel angelegt. - Diagnose am 03.08.2017 der Limax ist abgeschwollen mit einem Mortellaro DDM1, bei Berührung geringes Schmerzempfinden. Verband mit Hoof-fit Gel angelegt. - Fazit. Für eine Woche guter Heilungsverlauf. Kuh zeigt kaum noch Lahmheit.</vt:lpstr>
      <vt:lpstr>- Diagnose am 27.07.2017 chronisches Mortellaro mit einem neuen Mortellaro oben drauf DDM4.1. Bei Berührung Schmerzempfinden. Verband mit Hoof-fit Gel angelegt. - Diagnose am 03.08.2017 DDM0 Mortellaro vollständig abgeheilt. Bildung neuer gesunder Haut - Fazit. Für eine Woche super Ergebnis. Kuh zeigt keine Lahmheit mehr.</vt:lpstr>
      <vt:lpstr>- Diagnose am 27.07.2017 DDM2 akutes Mortellaro mit mehr als 2 cm Durchmesser. Sehr starkes Schmerzempfinden (Kuh lief nur auf den Klauenspitzen), starke Lahmheit. Verband mit Hoof-fit Gel angelegt. - Diagnose am 03.08.2017 DDM3 Mortellaro in Abheilung. Kuh zeigte weder Schmerzempfinden, noch Lahmheit, keine Nachbehandlung nötig. - Fazit. Besser geht es nicht. </vt:lpstr>
      <vt:lpstr>- Diagnose am 27.07.2017 DDM4.1 Mortellaro im hinteren Zwischenklauenbereich. Ist nur mit Spreizzange erkennbar, starkes Schmerzempfinden beim Gehen der Kuh. Die Schwierigkeit besteht im richtigen Aufbringen des Mittels. Verband mit Hoof-fit Gel angelegt. - Diagnose am 03.08.2017 DDM3 Mortellaro in Abheilung (auch im schwer zugänglichen Bereich). Kuh zeigt keine erkennbare Lahmheit, keine Nachbehandlung nötig. - Fazit. Sehr gutes Ergebnis für diese schwer zugängliche Stelle bedingt durch die Konsistenz des Mittels.</vt:lpstr>
      <vt:lpstr>Das Ergebnis dieser kleinen Untersuchung ist, dass sich Hoof-fit Gel sehr gut zur Mortellarobekämpfung in allen Stadien eignet.   Voraussetzung ist ein gut angelegter Verband, der eine Woche hält.   Hoof-fit Gel besitzt eine sehr gute Konsistenz zum Auftragen.   Gerd Gräubig Fachagrarwirt Klauenpflege und Instrukteur   Wurschen 05.08.2017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 Hoof-fit Gel</dc:title>
  <dc:creator>Gerd Gräubig</dc:creator>
  <cp:lastModifiedBy>Gerd Gräubig</cp:lastModifiedBy>
  <cp:revision>14</cp:revision>
  <dcterms:created xsi:type="dcterms:W3CDTF">2017-08-05T15:52:57Z</dcterms:created>
  <dcterms:modified xsi:type="dcterms:W3CDTF">2017-08-06T10:59:21Z</dcterms:modified>
</cp:coreProperties>
</file>